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3" name="Grafik 42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5" name="Grafik 84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6" name="Grafik 85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5C2E318-4260-40E2-9003-19720F3B2A91}" type="slidenum">
              <a:rPr lang="de-DE" sz="1400" b="1" strike="noStrike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3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E55B0D1-8C52-4FF1-951C-2A22DFC7B3FA}" type="slidenum">
              <a:rPr lang="de-DE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GliederungsebeneTextmasterformate durch Klicken bearbeiten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de-DE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371600" lvl="3" indent="-228240">
              <a:lnSpc>
                <a:spcPct val="100000"/>
              </a:lnSpc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828800" lvl="4" indent="-228240">
              <a:lnSpc>
                <a:spcPct val="100000"/>
              </a:lnSpc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187624" y="4038480"/>
            <a:ext cx="7651096" cy="182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 dirty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Herzlich Willkommen an der </a:t>
            </a:r>
            <a:r>
              <a:rPr lang="de-DE" sz="4400" b="0" strike="noStrike" cap="all" spc="-1" dirty="0" smtClean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</a:t>
            </a: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2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Elterninformationen für 2021/2022</a:t>
            </a: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Binnendifferenzierung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Leistungsdifferenzierung (GR- und ER-Niveau):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en/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portug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und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ma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ab Klasse 7 (II. HJ)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JG 9 auch in de,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bi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bleiben im Klassenverband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Realisierung durch differenzierte Aufgaben-stellungen im Unterricht, bei Arbeiten und in der FA</a:t>
            </a:r>
          </a:p>
          <a:p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Inklusion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Kinder und Jugendliche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 werden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alle Klassen integriert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(4 je Klasse)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Kein LRS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sieben Kolleg*innen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einer sonderpädagogischen Ausbildung, sonst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Doppelsteckung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Fachlehrer*innen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vereinzelt zusätzlich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Schulhelfer*innen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Einsatz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Ganztagskonzept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Vollständige ganztägige Betreuung ist nicht möglich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können und sollen eine AG belegen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/>
            </a:r>
            <a:b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(1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x 75‘ pro Woche)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Angebot durch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Lehrer*innen,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Kooperation mit Jugendfreizeiteinrichtungen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Schulclub/ Jugendhaus Königstadt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 in beiden Häusern für die offene Jugendarbeit und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Mittagessen (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Clauert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-Catering)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Künstlerische Profilierung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Ausgesprochen vielfältiges Angebot in den WPU-Kursen Sek I und Kursen der Sek II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Kunstwerkstätten in der gymnasialen Oberstufe, Kunstpräsentationen (u.a. Keramik, Medien, Druck)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Kunstfahrt im Jahrgang 9 </a:t>
            </a:r>
            <a:endParaRPr lang="de-DE" sz="2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Musikangebote: verschiedene Chöre, mehrere Trommelkurse, Keyboard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 Höhepunkt der Darbietung ist das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7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Erstes Praktikum „Stärken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Stärken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„Komm auf Tour“: Stärken-Schwächen-Analyse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 geht um Wertschätzung der Arbeitswelt, um praktisches Lernen an anderen Orten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JG8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 von 6 Werkstätten beim Kooperationspartner Q.E.&amp;.U. (Elektro, Holz, Metall,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Medien I, II und III)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Potentialanalyse (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WeTeK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JG9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Bewerbungstraining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BIZ-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10: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Betreuung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durch die Jugendberufsagentur auch vor Ort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Staatliche Europa-Schule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Europaschulzweig werden Jugendliche </a:t>
            </a:r>
            <a:r>
              <a:rPr lang="de-DE" sz="29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deutscher und portugiesischer Muttersprache</a:t>
            </a: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gemeinsam unterrichtet. Dabei wird dem Erlernen der jeweiligen Partnersprache große Bedeutung beigemessen.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Einzelne Fächer wie Mathematik, Physik, Kunst u. a. werden auf Deutsch erteilt, die Fächer Biologie, Geschichte, Ethik, Erdkunde und Musik auf Portugiesisch. </a:t>
            </a:r>
          </a:p>
          <a:p>
            <a:pPr>
              <a:lnSpc>
                <a:spcPct val="100000"/>
              </a:lnSpc>
            </a:pP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Weitere Höhepunkte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Klassenfahrten ( in 8 und 10, 13), Sprachfahrten in 9 und 11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Sportfest, Sportwettkämpfe, Sponsorenlauf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Wandertage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Talentwettbewerb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Englisches Theater (7, 8) 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 smtClean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Wichtig!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Tag der offenen Tür –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findet möglicherweise nicht statt</a:t>
            </a:r>
          </a:p>
          <a:p>
            <a:pPr marL="777240" lvl="1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Oberschulmesse Bezirk Pankow –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findet nicht statt</a:t>
            </a:r>
          </a:p>
          <a:p>
            <a:pPr marL="457560" lvl="1">
              <a:buClr>
                <a:srgbClr val="DD8047"/>
              </a:buClr>
              <a:buSzPct val="60000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Berliner Schulwegweiser – Wohin nach der Grundschule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92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Anmeldeverfahren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Vom </a:t>
            </a:r>
            <a:r>
              <a:rPr lang="de-DE" sz="29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11.02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24.02.2021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Montag  Freitag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von 08:00 – 12:00 Uhr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Dienstag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Donnerstag auch von 14:00 – 18:00 Uhr 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Unterlagen von der Grundschule in der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 (Haus 2)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Ohne Termin, eventuell etwas Wartezeit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Persönliches Gespräch mit Schulleitung oder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Vertreter*in,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Ihr Kind muss nicht mitkommen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 des Wahlpflichtkurses notwendig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Standort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 (Integrierte Sekundarschule mit gymnasialer Oberstufe)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1&amp;3: 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Greifswalder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Str. 25,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10405 B. </a:t>
            </a:r>
            <a:endParaRPr lang="de-DE" sz="23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  	Telefon: 428478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41</a:t>
            </a:r>
            <a:endParaRPr lang="de-DE" sz="2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   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</a:t>
            </a:r>
            <a:r>
              <a:rPr lang="de-DE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11,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10407 B.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	     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Telefon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428 478 11</a:t>
            </a:r>
            <a:endParaRPr lang="de-DE" sz="23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Schulleiterin: 	      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Frau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Kundel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Stellv.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Schulleiter:       	Herr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Radzioch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Sekundarschulleiterin:  Frau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Hentschel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Auswahlverfahren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(4 Plätze je Klasse)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Härtefälle (maximal 10% entsprechen 11 Plätze)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60% nach Durchschnittsnote aus Grundschule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restliche Plätze werden verlost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nicht angenommene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gehen an Zweit- oder Drittwunschschule oder erhalten einen Schulplatz vom Bezirksamt zugewiesen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12720" y="228600"/>
            <a:ext cx="8152920" cy="7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Anmeldungen der letzten Jahre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29" name="Table 2"/>
          <p:cNvGraphicFramePr/>
          <p:nvPr>
            <p:extLst>
              <p:ext uri="{D42A27DB-BD31-4B8C-83A1-F6EECF244321}">
                <p14:modId xmlns:p14="http://schemas.microsoft.com/office/powerpoint/2010/main" val="4145390801"/>
              </p:ext>
            </p:extLst>
          </p:nvPr>
        </p:nvGraphicFramePr>
        <p:xfrm>
          <a:off x="582632" y="1124744"/>
          <a:ext cx="8352848" cy="5446320"/>
        </p:xfrm>
        <a:graphic>
          <a:graphicData uri="http://schemas.openxmlformats.org/drawingml/2006/table">
            <a:tbl>
              <a:tblPr/>
              <a:tblGrid>
                <a:gridCol w="163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2016/2017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2017/2018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2018/2019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2019/2020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2020/2021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Anmeldungen mit Empfehlung insgesamt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215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221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216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davon mit sonderpäd. Förderstatus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29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48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Auswahlverfahren 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Auswahlverfahren durch Schulaufsicht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Aufnahme über die Note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66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Aufnahme über Härtefall </a:t>
                      </a: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(nur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Geschwister)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Aufnahme sonderpäd. Förderbedarf 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Aufnahme über Los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bei fünf Regelklassen gelost ab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Nicht aufgenommen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88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83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92" name="Table 2"/>
          <p:cNvGraphicFramePr/>
          <p:nvPr>
            <p:extLst>
              <p:ext uri="{D42A27DB-BD31-4B8C-83A1-F6EECF244321}">
                <p14:modId xmlns:p14="http://schemas.microsoft.com/office/powerpoint/2010/main" val="536960342"/>
              </p:ext>
            </p:extLst>
          </p:nvPr>
        </p:nvGraphicFramePr>
        <p:xfrm>
          <a:off x="467640" y="1700640"/>
          <a:ext cx="7560744" cy="4955231"/>
        </p:xfrm>
        <a:graphic>
          <a:graphicData uri="http://schemas.openxmlformats.org/drawingml/2006/table">
            <a:tbl>
              <a:tblPr/>
              <a:tblGrid>
                <a:gridCol w="378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 Arbeitslehre-Werkstätten (Textil, Metall, Lehrküche, Holz)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Basketball-Feld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Sportanlage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Je 1 Medienraum in Haus 1 und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 Medienräume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 Kunsträume im Haus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Künstlerische Werkstätten und 3 Kunsträume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Probenraum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Keybordraum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(Mittagsversorgung)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 Aula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Aula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Mitarbeiter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ca.110 Lehrer*innen und Referendar*innen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 Sekretärinnen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Hausmeister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Zur Zeit in den Jahrgängen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7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 ca. 1000 Schüler*innen, davon 300 Schüler*innen in der gymnasialen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Oberstufe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 Jahrgänge 7 bis 10 sind derzeit 7-zügig</a:t>
            </a:r>
            <a:b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2021/ 2022 </a:t>
            </a:r>
            <a:endParaRPr lang="de-DE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1: JG 7  und JG 9  plus 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JG 8 und JG 10  plus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endParaRPr lang="de-DE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Schuljahr 2021/2022 werden die neuen 7. Klassen nur noch 6-zügig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sein (4 Regelklassen und 2 SESB-Klassen).</a:t>
            </a:r>
            <a:endParaRPr lang="de-DE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Unterrichts- und Pausenzeiten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 wird in 60- und 75-minütigen Blöcken erteilt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Flexible Anfangs- und Endzeiten, variable Mittagspause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Unterrichtstag beginnt frühestens um 8:10 Uhr und endet spätestens 15:30 Uhr (15:15 Uhr)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in der Woche 5 Blöcke am Tag und 1 x 4 Blöcke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Stundenplan einer 7.Klasse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696325" cy="3965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Wahlpflichtunterricht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Förderung der Neigungen, also der Interessen und Stärken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x 60‘ und 1 x 75‘ pro Woche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Französisch, Kunst,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Wirtschaft-Arbeit-Technik, Musik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Klasse 9 zwei Wahlpflichtkurse 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I: 2 x 75‘  (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frz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Fortgeschrittene, span Anfangende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z.B.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pb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II: 1 x 75‘ ( z.B.: 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geo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Montessori: Freiarbeit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Selbständiges Lernen an unterschiedlichen Aufgabenstellungen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60‘ pro Woche, Betreuung durch unterrichtende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Wochenplanung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Fächer geben einen Teil der Unterrichtszeit in die 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Spektrum reicht von Übungsaufgaben zur Festigung über selbständiges Erarbeiten von Inhalten, Gruppen- oder Partneraufträgen bis zur Bearbeitung langfristiger 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1028</Words>
  <Application>Microsoft Office PowerPoint</Application>
  <PresentationFormat>Bildschirmpräsentation (4:3)</PresentationFormat>
  <Paragraphs>204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DejaVu Sans</vt:lpstr>
      <vt:lpstr>Symbol</vt:lpstr>
      <vt:lpstr>Times New Roman</vt:lpstr>
      <vt:lpstr>Tw Cen MT</vt:lpstr>
      <vt:lpstr>Wingdings</vt:lpstr>
      <vt:lpstr>Wingdings 2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an der Kurt-Schwitters-Schule</dc:title>
  <dc:creator>Roman Radzioch</dc:creator>
  <cp:lastModifiedBy>Göhler, Anja</cp:lastModifiedBy>
  <cp:revision>85</cp:revision>
  <cp:lastPrinted>2020-11-09T13:49:41Z</cp:lastPrinted>
  <dcterms:created xsi:type="dcterms:W3CDTF">2013-01-15T17:26:56Z</dcterms:created>
  <dcterms:modified xsi:type="dcterms:W3CDTF">2021-01-14T13:57:45Z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